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183d003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183d003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183d003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183d003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183d0034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183d0034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183d0034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183d0034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183d0034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183d0034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183d0034e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183d0034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183d0034e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183d0034e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183d0034e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183d0034e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96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P3 HEURISTIC EVALUATION: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UX CHECKS ON GALLERY EXPLORER APP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9775" y="3908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By: K2Z Studio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Kriti, Kally Chua, Zhiqing Zhao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5240" l="28625" r="27248" t="22285"/>
          <a:stretch/>
        </p:blipFill>
        <p:spPr>
          <a:xfrm>
            <a:off x="3456347" y="2503697"/>
            <a:ext cx="1036675" cy="12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075" y="2791400"/>
            <a:ext cx="1800225" cy="94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447775" y="1486450"/>
            <a:ext cx="3108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Consistency &amp; Standards:</a:t>
            </a:r>
            <a:endParaRPr b="1"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Fonts on 'What's On' cards differ</a:t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User control &amp; Freedom:</a:t>
            </a:r>
            <a:endParaRPr b="1"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Lack of ticketing information on ‘What’s On’ cards i.e., free or if requires ticket fees</a:t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374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778150" y="2176125"/>
            <a:ext cx="2694300" cy="99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Consistency &amp; Standards:</a:t>
            </a:r>
            <a:endParaRPr b="1"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Map' and 'Book Now' doesn't appear on all pages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622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90" y="152400"/>
            <a:ext cx="23374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4095"/>
          <a:stretch/>
        </p:blipFill>
        <p:spPr>
          <a:xfrm>
            <a:off x="496225" y="187275"/>
            <a:ext cx="2292200" cy="47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503100" y="1431650"/>
            <a:ext cx="3267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2"/>
                </a:solidFill>
                <a:latin typeface="Roboto"/>
                <a:ea typeface="Roboto"/>
                <a:cs typeface="Roboto"/>
                <a:sym typeface="Roboto"/>
              </a:rPr>
              <a:t>Consistency &amp; Standards:</a:t>
            </a:r>
            <a:endParaRPr b="1" sz="1100">
              <a:solidFill>
                <a:srgbClr val="0000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pop-up does not match the pop-ups at other places, text and font color is different.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Status: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are unsure what file this is, no description provided, users clicked on scan a note and expect a scanner to open instead of the pop-up.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825" y="152400"/>
            <a:ext cx="2220901" cy="48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5060"/>
          <a:stretch/>
        </p:blipFill>
        <p:spPr>
          <a:xfrm>
            <a:off x="452650" y="222800"/>
            <a:ext cx="2298075" cy="47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438275" y="2091325"/>
            <a:ext cx="2904000" cy="129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Recognition rather than recall: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Filters are missing. If a user wants to explore other exhibitions than the ones mentioned here, there is no other way to do that than rely on your own knowledge.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350"/>
            <a:ext cx="2136750" cy="47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475" y="188350"/>
            <a:ext cx="2162156" cy="48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5436425" y="2009438"/>
            <a:ext cx="2694300" cy="1111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Consistency &amp; Standards: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Exhibition details are different: Click ‘here’ vs. ‘Find out more’.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75" y="187625"/>
            <a:ext cx="2150625" cy="47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072000" y="205605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Consistency &amp; Standards: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Tours-&gt;page title is AUDIO TOURS where this page included guided tours button &amp; self-guided tours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0" y="614375"/>
            <a:ext cx="17159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072000" y="197145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between system and the real world: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 works as back button whereas users expect to use this to close this section instead of going back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50" y="193250"/>
            <a:ext cx="2149700" cy="47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3268150" y="22254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Visibility of System Status: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 Journey tab is not visible.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